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3B100-6B02-4DEF-854E-7F2B7B4A9AAE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0F52C-9F0C-4BF4-9658-8BB8E1E39D0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0F52C-9F0C-4BF4-9658-8BB8E1E39D0E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44797-5D24-46C1-A4EA-B94E90AF3C8B}" type="datetimeFigureOut">
              <a:rPr lang="es-ES" smtClean="0"/>
              <a:t>29/12/2011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5E1-ABF0-4451-A3F1-FBC29B77E4D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276872"/>
            <a:ext cx="750952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MODELO DE GESTIÓN DE RESIDUOS MUNICIPALES DE BARNA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2050" name="Picture 2" descr="C:\Users\alberto\Blocs de notas de OneNote\Pictures\untitledASDF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6547" y="3501008"/>
            <a:ext cx="5187453" cy="3166839"/>
          </a:xfrm>
          <a:prstGeom prst="rect">
            <a:avLst/>
          </a:prstGeom>
          <a:noFill/>
        </p:spPr>
      </p:pic>
      <p:pic>
        <p:nvPicPr>
          <p:cNvPr id="2051" name="Picture 3" descr="C:\Users\alberto\Blocs de notas de OneNote\Pictures\imagesCAXVOEW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88640"/>
            <a:ext cx="1524000" cy="1981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berto\Blocs de notas de OneNote\Pictures\imagesCABXKF6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764704"/>
            <a:ext cx="2400300" cy="1368152"/>
          </a:xfrm>
          <a:prstGeom prst="rect">
            <a:avLst/>
          </a:prstGeom>
          <a:noFill/>
        </p:spPr>
      </p:pic>
      <p:pic>
        <p:nvPicPr>
          <p:cNvPr id="1027" name="Picture 3" descr="C:\Users\alberto\Blocs de notas de OneNote\Pictures\contenedor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645024"/>
            <a:ext cx="2448272" cy="18002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3275856" y="188640"/>
            <a:ext cx="111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  EN CASA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5856" y="2636912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EN LA CALLE</a:t>
            </a:r>
            <a:endParaRPr lang="es-ES" b="1" dirty="0"/>
          </a:p>
        </p:txBody>
      </p:sp>
      <p:pic>
        <p:nvPicPr>
          <p:cNvPr id="1029" name="Picture 5" descr="C:\Users\alberto\Blocs de notas de OneNote\Pictures\organic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692696"/>
            <a:ext cx="1559818" cy="1368152"/>
          </a:xfrm>
          <a:prstGeom prst="rect">
            <a:avLst/>
          </a:prstGeom>
          <a:noFill/>
        </p:spPr>
      </p:pic>
      <p:pic>
        <p:nvPicPr>
          <p:cNvPr id="1030" name="Picture 6" descr="C:\Users\alberto\Blocs de notas de OneNote\Pictures\0118382_PE273994_S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328" y="548680"/>
            <a:ext cx="1397000" cy="1584176"/>
          </a:xfrm>
          <a:prstGeom prst="rect">
            <a:avLst/>
          </a:prstGeom>
          <a:noFill/>
        </p:spPr>
      </p:pic>
      <p:pic>
        <p:nvPicPr>
          <p:cNvPr id="1031" name="Picture 7" descr="C:\Users\alberto\Blocs de notas de OneNote\Pictures\306_SUCI_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36096" y="3429000"/>
            <a:ext cx="1338902" cy="1953369"/>
          </a:xfrm>
          <a:prstGeom prst="rect">
            <a:avLst/>
          </a:prstGeom>
          <a:noFill/>
        </p:spPr>
      </p:pic>
      <p:pic>
        <p:nvPicPr>
          <p:cNvPr id="1032" name="Picture 8" descr="C:\Users\alberto\Blocs de notas de OneNote\Pictures\Imagen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304" y="3429000"/>
            <a:ext cx="1584176" cy="1944216"/>
          </a:xfrm>
          <a:prstGeom prst="rect">
            <a:avLst/>
          </a:prstGeom>
          <a:noFill/>
        </p:spPr>
      </p:pic>
      <p:pic>
        <p:nvPicPr>
          <p:cNvPr id="1033" name="Picture 9" descr="C:\Users\alberto\Blocs de notas de OneNote\Pictures\imagesCA07LREJ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3573016"/>
            <a:ext cx="1656184" cy="1800200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0" y="332656"/>
            <a:ext cx="21498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CAJA MATERIALES RECICLABLES</a:t>
            </a:r>
          </a:p>
          <a:p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499992" y="332656"/>
            <a:ext cx="3079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CUBO MATERIA ORGÁNICA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452320" y="332656"/>
            <a:ext cx="10647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CUBO REBUIG</a:t>
            </a:r>
          </a:p>
          <a:p>
            <a:endParaRPr lang="es-ES" dirty="0"/>
          </a:p>
        </p:txBody>
      </p:sp>
      <p:sp>
        <p:nvSpPr>
          <p:cNvPr id="17" name="16 Flecha abajo"/>
          <p:cNvSpPr/>
          <p:nvPr/>
        </p:nvSpPr>
        <p:spPr>
          <a:xfrm>
            <a:off x="1187624" y="2204864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abajo"/>
          <p:cNvSpPr/>
          <p:nvPr/>
        </p:nvSpPr>
        <p:spPr>
          <a:xfrm>
            <a:off x="7884368" y="1988840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lecha abajo"/>
          <p:cNvSpPr/>
          <p:nvPr/>
        </p:nvSpPr>
        <p:spPr>
          <a:xfrm>
            <a:off x="5724128" y="2132856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lecha abajo"/>
          <p:cNvSpPr/>
          <p:nvPr/>
        </p:nvSpPr>
        <p:spPr>
          <a:xfrm>
            <a:off x="1043608" y="5517232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0" y="3140968"/>
            <a:ext cx="2107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PARA MATERIALES RECICABLES</a:t>
            </a:r>
          </a:p>
          <a:p>
            <a:endParaRPr lang="es-ES" sz="12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275856" y="3140968"/>
            <a:ext cx="203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PUNTOS VERDES</a:t>
            </a:r>
          </a:p>
          <a:p>
            <a:endParaRPr lang="es-ES" sz="1200" dirty="0"/>
          </a:p>
        </p:txBody>
      </p:sp>
      <p:sp>
        <p:nvSpPr>
          <p:cNvPr id="26" name="25 Flecha abajo"/>
          <p:cNvSpPr/>
          <p:nvPr/>
        </p:nvSpPr>
        <p:spPr>
          <a:xfrm>
            <a:off x="3923928" y="5445224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Flecha abajo"/>
          <p:cNvSpPr/>
          <p:nvPr/>
        </p:nvSpPr>
        <p:spPr>
          <a:xfrm>
            <a:off x="7812360" y="5445224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Flecha abajo"/>
          <p:cNvSpPr/>
          <p:nvPr/>
        </p:nvSpPr>
        <p:spPr>
          <a:xfrm>
            <a:off x="5868144" y="5445224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CuadroTexto"/>
          <p:cNvSpPr txBox="1"/>
          <p:nvPr/>
        </p:nvSpPr>
        <p:spPr>
          <a:xfrm>
            <a:off x="539552" y="6304002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 RECUPERADORES</a:t>
            </a:r>
          </a:p>
          <a:p>
            <a:endParaRPr lang="es-E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3131840" y="6237312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RECUPERADORES PLANTAS TRACTAMIENTO ESPECIFICOS</a:t>
            </a:r>
          </a:p>
          <a:p>
            <a:endParaRPr lang="es-ES" dirty="0"/>
          </a:p>
        </p:txBody>
      </p:sp>
      <p:sp>
        <p:nvSpPr>
          <p:cNvPr id="32" name="31 CuadroTexto"/>
          <p:cNvSpPr txBox="1"/>
          <p:nvPr/>
        </p:nvSpPr>
        <p:spPr>
          <a:xfrm>
            <a:off x="7164288" y="6237312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PLANTA TRACTAMIENTO HOMOLOGADO</a:t>
            </a:r>
          </a:p>
          <a:p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5364088" y="3140968"/>
            <a:ext cx="15347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RESIDUOS ORGÁNICA</a:t>
            </a:r>
          </a:p>
          <a:p>
            <a:endParaRPr lang="es-E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7308304" y="3140968"/>
            <a:ext cx="662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REBUIG</a:t>
            </a:r>
            <a:endParaRPr lang="es-ES" sz="12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5364088" y="6237312"/>
            <a:ext cx="1598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PLANTA COMPOSTAGE</a:t>
            </a:r>
          </a:p>
          <a:p>
            <a:endParaRPr lang="es-ES" sz="1200" dirty="0"/>
          </a:p>
        </p:txBody>
      </p:sp>
      <p:sp>
        <p:nvSpPr>
          <p:cNvPr id="38" name="37 Flecha abajo"/>
          <p:cNvSpPr/>
          <p:nvPr/>
        </p:nvSpPr>
        <p:spPr>
          <a:xfrm rot="19245056">
            <a:off x="2584554" y="2010556"/>
            <a:ext cx="484632" cy="18926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wipe dir="r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42</Words>
  <Application>Microsoft Office PowerPoint</Application>
  <PresentationFormat>Presentación en pantalla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MODELO DE GESTIÓN DE RESIDUOS MUNICIPALES DE BARNA </vt:lpstr>
      <vt:lpstr>Diapositiva 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</dc:creator>
  <cp:lastModifiedBy>alberto</cp:lastModifiedBy>
  <cp:revision>9</cp:revision>
  <dcterms:created xsi:type="dcterms:W3CDTF">2011-12-29T04:41:59Z</dcterms:created>
  <dcterms:modified xsi:type="dcterms:W3CDTF">2011-12-29T05:50:37Z</dcterms:modified>
</cp:coreProperties>
</file>